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54ED0-289F-4D70-AB40-A9C2083BE599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4005C-CF70-4DAE-8EDD-F63A55345BE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 урока: Рабочий рынок в Европе.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b="1" dirty="0"/>
              <a:t>Und </a:t>
            </a:r>
            <a:r>
              <a:rPr lang="en-US" sz="4400" b="1" dirty="0" err="1" smtClean="0"/>
              <a:t>heute</a:t>
            </a:r>
            <a:r>
              <a:rPr lang="en-US" sz="4400" b="1" dirty="0" smtClean="0"/>
              <a:t> </a:t>
            </a:r>
            <a:r>
              <a:rPr lang="en-US" sz="4400" b="1" dirty="0" err="1"/>
              <a:t>können</a:t>
            </a:r>
            <a:r>
              <a:rPr lang="en-US" sz="4400" b="1" dirty="0"/>
              <a:t> </a:t>
            </a:r>
            <a:r>
              <a:rPr lang="en-US" sz="4400" b="1" dirty="0" err="1"/>
              <a:t>wir</a:t>
            </a:r>
            <a:r>
              <a:rPr lang="en-US" sz="4400" b="1" dirty="0"/>
              <a:t> </a:t>
            </a:r>
            <a:r>
              <a:rPr lang="en-US" sz="4400" b="1" dirty="0" err="1"/>
              <a:t>über</a:t>
            </a:r>
            <a:r>
              <a:rPr lang="en-US" sz="4400" b="1" dirty="0"/>
              <a:t> </a:t>
            </a:r>
            <a:r>
              <a:rPr lang="en-US" sz="4400" b="1" dirty="0" err="1"/>
              <a:t>eure</a:t>
            </a:r>
            <a:r>
              <a:rPr lang="en-US" sz="4400" b="1" dirty="0"/>
              <a:t> </a:t>
            </a:r>
            <a:r>
              <a:rPr lang="en-US" sz="4400" b="1" dirty="0" err="1"/>
              <a:t>Berufsperspektiven</a:t>
            </a:r>
            <a:r>
              <a:rPr lang="en-US" sz="4400" b="1" dirty="0"/>
              <a:t> </a:t>
            </a:r>
            <a:r>
              <a:rPr lang="en-US" sz="4400" b="1" dirty="0" err="1"/>
              <a:t>sprechen</a:t>
            </a:r>
            <a:r>
              <a:rPr lang="en-US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Der</a:t>
            </a:r>
            <a:r>
              <a:rPr lang="en-US" sz="4400" dirty="0"/>
              <a:t> </a:t>
            </a:r>
            <a:r>
              <a:rPr lang="en-US" sz="4400" dirty="0" err="1"/>
              <a:t>Erfolg</a:t>
            </a:r>
            <a:r>
              <a:rPr lang="en-US" sz="4400" dirty="0"/>
              <a:t> </a:t>
            </a:r>
            <a:r>
              <a:rPr lang="en-US" sz="4400" dirty="0" err="1"/>
              <a:t>im</a:t>
            </a:r>
            <a:r>
              <a:rPr lang="en-US" sz="4400" dirty="0"/>
              <a:t> </a:t>
            </a:r>
            <a:r>
              <a:rPr lang="en-US" sz="4400" dirty="0" err="1"/>
              <a:t>Leben</a:t>
            </a:r>
            <a:r>
              <a:rPr lang="en-US" sz="4400" dirty="0"/>
              <a:t> </a:t>
            </a:r>
            <a:r>
              <a:rPr lang="en-US" sz="4400" dirty="0" err="1"/>
              <a:t>hängt</a:t>
            </a:r>
            <a:r>
              <a:rPr lang="en-US" sz="4400" dirty="0"/>
              <a:t> </a:t>
            </a:r>
            <a:r>
              <a:rPr lang="en-US" sz="4400" dirty="0" err="1"/>
              <a:t>meistens</a:t>
            </a:r>
            <a:r>
              <a:rPr lang="en-US" sz="4400" dirty="0"/>
              <a:t> </a:t>
            </a:r>
            <a:r>
              <a:rPr lang="en-US" sz="4400" dirty="0" err="1"/>
              <a:t>davon</a:t>
            </a:r>
            <a:r>
              <a:rPr lang="en-US" sz="4400" dirty="0"/>
              <a:t> </a:t>
            </a:r>
            <a:r>
              <a:rPr lang="en-US" sz="4400" dirty="0" err="1"/>
              <a:t>ab</a:t>
            </a:r>
            <a:r>
              <a:rPr lang="en-US" sz="4400" dirty="0"/>
              <a:t>, </a:t>
            </a:r>
            <a:r>
              <a:rPr lang="en-US" sz="4400" dirty="0" err="1"/>
              <a:t>wie</a:t>
            </a:r>
            <a:r>
              <a:rPr lang="en-US" sz="4400" dirty="0"/>
              <a:t> man </a:t>
            </a:r>
            <a:r>
              <a:rPr lang="en-US" sz="4400" dirty="0" err="1"/>
              <a:t>sich</a:t>
            </a:r>
            <a:r>
              <a:rPr lang="en-US" sz="4400" dirty="0"/>
              <a:t> </a:t>
            </a:r>
            <a:r>
              <a:rPr lang="en-US" sz="4400" dirty="0" err="1"/>
              <a:t>darauf</a:t>
            </a:r>
            <a:r>
              <a:rPr lang="en-US" sz="4400" dirty="0"/>
              <a:t> </a:t>
            </a:r>
            <a:r>
              <a:rPr lang="en-US" sz="4400" dirty="0" err="1"/>
              <a:t>vorbereitet</a:t>
            </a:r>
            <a:r>
              <a:rPr lang="en-US" sz="4400" dirty="0"/>
              <a:t>: in </a:t>
            </a:r>
            <a:r>
              <a:rPr lang="en-US" sz="4400" dirty="0" err="1"/>
              <a:t>der</a:t>
            </a:r>
            <a:r>
              <a:rPr lang="en-US" sz="4400" dirty="0"/>
              <a:t> </a:t>
            </a:r>
            <a:r>
              <a:rPr lang="en-US" sz="4400" dirty="0" err="1"/>
              <a:t>Schule</a:t>
            </a:r>
            <a:r>
              <a:rPr lang="en-US" sz="4400" dirty="0"/>
              <a:t>, auf </a:t>
            </a:r>
            <a:r>
              <a:rPr lang="en-US" sz="4400" dirty="0" err="1"/>
              <a:t>dem</a:t>
            </a:r>
            <a:r>
              <a:rPr lang="en-US" sz="4400" dirty="0"/>
              <a:t> </a:t>
            </a:r>
            <a:r>
              <a:rPr lang="en-US" sz="4400" dirty="0" err="1"/>
              <a:t>Sportplatz</a:t>
            </a:r>
            <a:r>
              <a:rPr lang="en-US" sz="4400" dirty="0"/>
              <a:t>, </a:t>
            </a:r>
            <a:r>
              <a:rPr lang="en-US" sz="4400" dirty="0" err="1"/>
              <a:t>im</a:t>
            </a:r>
            <a:r>
              <a:rPr lang="en-US" sz="4400" dirty="0"/>
              <a:t> </a:t>
            </a:r>
            <a:r>
              <a:rPr lang="en-US" sz="4400" dirty="0" err="1"/>
              <a:t>Alltagsleben</a:t>
            </a:r>
            <a:r>
              <a:rPr lang="en-US" sz="4400" dirty="0"/>
              <a:t>. </a:t>
            </a:r>
            <a:endParaRPr lang="ru-RU" sz="4400" dirty="0" smtClean="0"/>
          </a:p>
          <a:p>
            <a:pPr>
              <a:buNone/>
            </a:pPr>
            <a:r>
              <a:rPr lang="ru-RU" sz="4400" dirty="0"/>
              <a:t> </a:t>
            </a:r>
            <a:r>
              <a:rPr lang="ru-RU" sz="4400" dirty="0" smtClean="0"/>
              <a:t>                             </a:t>
            </a:r>
            <a:r>
              <a:rPr lang="en-US" sz="4400" dirty="0" smtClean="0"/>
              <a:t>Marcel </a:t>
            </a:r>
            <a:r>
              <a:rPr lang="en-US" sz="4400" dirty="0" err="1"/>
              <a:t>Pagnol</a:t>
            </a:r>
            <a:r>
              <a:rPr lang="en-US" sz="4400" dirty="0"/>
              <a:t> </a:t>
            </a:r>
            <a:endParaRPr lang="ru-RU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Nicht</a:t>
            </a:r>
            <a:r>
              <a:rPr lang="en-US" sz="4400" dirty="0"/>
              <a:t> </a:t>
            </a:r>
            <a:r>
              <a:rPr lang="en-US" sz="4400" dirty="0" err="1"/>
              <a:t>umsonst</a:t>
            </a:r>
            <a:r>
              <a:rPr lang="en-US" sz="4400" dirty="0"/>
              <a:t> </a:t>
            </a:r>
            <a:r>
              <a:rPr lang="en-US" sz="4400" dirty="0" err="1"/>
              <a:t>sagt</a:t>
            </a:r>
            <a:r>
              <a:rPr lang="en-US" sz="4400" dirty="0"/>
              <a:t> man: </a:t>
            </a:r>
            <a:endParaRPr lang="ru-RU" sz="4400" dirty="0" smtClean="0"/>
          </a:p>
          <a:p>
            <a:pPr>
              <a:buNone/>
            </a:pPr>
            <a:r>
              <a:rPr lang="en-US" sz="4400" dirty="0" smtClean="0"/>
              <a:t>„</a:t>
            </a:r>
            <a:r>
              <a:rPr lang="en-US" sz="4400" dirty="0" err="1"/>
              <a:t>Früh</a:t>
            </a:r>
            <a:r>
              <a:rPr lang="en-US" sz="4400" dirty="0"/>
              <a:t> </a:t>
            </a:r>
            <a:r>
              <a:rPr lang="en-US" sz="4400" dirty="0" err="1"/>
              <a:t>übt</a:t>
            </a:r>
            <a:r>
              <a:rPr lang="en-US" sz="4400" dirty="0"/>
              <a:t> </a:t>
            </a:r>
            <a:r>
              <a:rPr lang="en-US" sz="4400" dirty="0" err="1"/>
              <a:t>sich</a:t>
            </a:r>
            <a:r>
              <a:rPr lang="en-US" sz="4400" dirty="0"/>
              <a:t>, </a:t>
            </a:r>
            <a:r>
              <a:rPr lang="en-US" sz="4400" dirty="0" err="1"/>
              <a:t>wer</a:t>
            </a:r>
            <a:r>
              <a:rPr lang="en-US" sz="4400" dirty="0"/>
              <a:t> </a:t>
            </a:r>
            <a:r>
              <a:rPr lang="en-US" sz="4400" dirty="0" err="1"/>
              <a:t>ein</a:t>
            </a:r>
            <a:r>
              <a:rPr lang="en-US" sz="4400" dirty="0"/>
              <a:t> Meister </a:t>
            </a:r>
            <a:r>
              <a:rPr lang="en-US" sz="4400" dirty="0" err="1"/>
              <a:t>werden</a:t>
            </a:r>
            <a:r>
              <a:rPr lang="en-US" sz="4400" dirty="0"/>
              <a:t> will."</a:t>
            </a:r>
            <a:endParaRPr lang="ru-RU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4400" dirty="0" err="1"/>
              <a:t>Wer</a:t>
            </a:r>
            <a:r>
              <a:rPr lang="ru-RU" sz="4400" dirty="0"/>
              <a:t> </a:t>
            </a:r>
            <a:r>
              <a:rPr lang="ru-RU" sz="4400" dirty="0" err="1"/>
              <a:t>hat</a:t>
            </a:r>
            <a:r>
              <a:rPr lang="ru-RU" sz="4400" dirty="0"/>
              <a:t> </a:t>
            </a:r>
            <a:r>
              <a:rPr lang="ru-RU" sz="4400" dirty="0" err="1"/>
              <a:t>Probleme</a:t>
            </a:r>
            <a:r>
              <a:rPr lang="ru-RU" sz="4400" dirty="0"/>
              <a:t>? </a:t>
            </a:r>
            <a:r>
              <a:rPr lang="ru-RU" sz="4400" dirty="0" err="1"/>
              <a:t>Welche</a:t>
            </a:r>
            <a:r>
              <a:rPr lang="ru-RU" sz="4400" dirty="0"/>
              <a:t>?</a:t>
            </a:r>
          </a:p>
          <a:p>
            <a:pPr>
              <a:buNone/>
            </a:pPr>
            <a:r>
              <a:rPr lang="ru-RU" sz="4400" dirty="0"/>
              <a:t> </a:t>
            </a:r>
          </a:p>
          <a:p>
            <a:r>
              <a:rPr lang="en-US" sz="4400" dirty="0"/>
              <a:t>Was </a:t>
            </a:r>
            <a:r>
              <a:rPr lang="en-US" sz="4400" dirty="0" err="1"/>
              <a:t>bevorzugt</a:t>
            </a:r>
            <a:r>
              <a:rPr lang="en-US" sz="4400" dirty="0"/>
              <a:t> </a:t>
            </a:r>
            <a:r>
              <a:rPr lang="en-US" sz="4400" dirty="0" err="1"/>
              <a:t>ihr</a:t>
            </a:r>
            <a:r>
              <a:rPr lang="en-US" sz="4400" dirty="0"/>
              <a:t> </a:t>
            </a:r>
            <a:r>
              <a:rPr lang="en-US" sz="4400" dirty="0" err="1"/>
              <a:t>nach</a:t>
            </a:r>
            <a:r>
              <a:rPr lang="en-US" sz="4400" dirty="0"/>
              <a:t> </a:t>
            </a:r>
            <a:r>
              <a:rPr lang="en-US" sz="4400" dirty="0" err="1"/>
              <a:t>dem</a:t>
            </a:r>
            <a:r>
              <a:rPr lang="en-US" sz="4400" dirty="0"/>
              <a:t> </a:t>
            </a:r>
            <a:r>
              <a:rPr lang="en-US" sz="4400" dirty="0" err="1" smtClean="0"/>
              <a:t>Schulabschluss</a:t>
            </a:r>
            <a:r>
              <a:rPr lang="ru-RU" sz="4400" dirty="0"/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 </a:t>
            </a:r>
            <a:r>
              <a:rPr lang="en-US" dirty="0" err="1"/>
              <a:t>Jugendlichen</a:t>
            </a:r>
            <a:r>
              <a:rPr lang="en-US" dirty="0"/>
              <a:t>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wenig</a:t>
            </a:r>
            <a:r>
              <a:rPr lang="en-US" dirty="0"/>
              <a:t> </a:t>
            </a:r>
            <a:r>
              <a:rPr lang="en-US" dirty="0" err="1"/>
              <a:t>praktische</a:t>
            </a:r>
            <a:r>
              <a:rPr lang="en-US" dirty="0"/>
              <a:t> </a:t>
            </a:r>
            <a:r>
              <a:rPr lang="en-US" dirty="0" err="1"/>
              <a:t>Erfah­rung</a:t>
            </a:r>
            <a:r>
              <a:rPr lang="en-US" dirty="0"/>
              <a:t> und </a:t>
            </a:r>
            <a:r>
              <a:rPr lang="en-US" dirty="0" err="1"/>
              <a:t>stellen</a:t>
            </a:r>
            <a:r>
              <a:rPr lang="en-US" dirty="0"/>
              <a:t> </a:t>
            </a:r>
            <a:r>
              <a:rPr lang="en-US" dirty="0" err="1"/>
              <a:t>manchmal</a:t>
            </a:r>
            <a:r>
              <a:rPr lang="en-US" dirty="0"/>
              <a:t> die </a:t>
            </a:r>
            <a:r>
              <a:rPr lang="en-US" dirty="0" err="1"/>
              <a:t>Vorteile</a:t>
            </a:r>
            <a:r>
              <a:rPr lang="en-US" dirty="0"/>
              <a:t> und </a:t>
            </a:r>
            <a:r>
              <a:rPr lang="en-US" dirty="0" err="1"/>
              <a:t>Nachteile</a:t>
            </a:r>
            <a:r>
              <a:rPr lang="en-US" dirty="0"/>
              <a:t> </a:t>
            </a:r>
            <a:r>
              <a:rPr lang="en-US" dirty="0" err="1"/>
              <a:t>ihrer</a:t>
            </a:r>
            <a:r>
              <a:rPr lang="en-US" dirty="0"/>
              <a:t> </a:t>
            </a:r>
            <a:r>
              <a:rPr lang="en-US" dirty="0" err="1"/>
              <a:t>zukünftigen</a:t>
            </a:r>
            <a:r>
              <a:rPr lang="en-US" dirty="0"/>
              <a:t> </a:t>
            </a:r>
            <a:r>
              <a:rPr lang="en-US" dirty="0" err="1"/>
              <a:t>Berufe</a:t>
            </a:r>
            <a:r>
              <a:rPr lang="en-US" dirty="0"/>
              <a:t> </a:t>
            </a:r>
            <a:r>
              <a:rPr lang="en-US" dirty="0" err="1"/>
              <a:t>nicht</a:t>
            </a:r>
            <a:r>
              <a:rPr lang="en-US" dirty="0"/>
              <a:t> </a:t>
            </a:r>
            <a:r>
              <a:rPr lang="en-US" dirty="0" err="1"/>
              <a:t>besonders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</a:t>
            </a:r>
            <a:r>
              <a:rPr lang="en-US" dirty="0" err="1"/>
              <a:t>vor</a:t>
            </a:r>
            <a:r>
              <a:rPr lang="en-US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Die </a:t>
            </a:r>
            <a:r>
              <a:rPr lang="en-US" sz="4400" b="1" dirty="0" err="1"/>
              <a:t>Jugendlichen</a:t>
            </a:r>
            <a:r>
              <a:rPr lang="en-US" sz="4400" b="1" dirty="0"/>
              <a:t> </a:t>
            </a:r>
            <a:r>
              <a:rPr lang="en-US" sz="4400" b="1" dirty="0" err="1"/>
              <a:t>haben</a:t>
            </a:r>
            <a:r>
              <a:rPr lang="en-US" sz="4400" b="1" dirty="0"/>
              <a:t> </a:t>
            </a:r>
            <a:r>
              <a:rPr lang="en-US" sz="4400" b="1" dirty="0" err="1"/>
              <a:t>wenig</a:t>
            </a:r>
            <a:r>
              <a:rPr lang="en-US" sz="4400" b="1" dirty="0"/>
              <a:t> </a:t>
            </a:r>
            <a:r>
              <a:rPr lang="en-US" sz="4400" b="1" dirty="0" err="1"/>
              <a:t>praktische</a:t>
            </a:r>
            <a:r>
              <a:rPr lang="en-US" sz="4400" b="1" dirty="0"/>
              <a:t> </a:t>
            </a:r>
            <a:r>
              <a:rPr lang="en-US" sz="4400" b="1" dirty="0" err="1" smtClean="0"/>
              <a:t>Erfahrung</a:t>
            </a:r>
            <a:r>
              <a:rPr lang="en-US" sz="4400" b="1" dirty="0" smtClean="0"/>
              <a:t> </a:t>
            </a:r>
            <a:r>
              <a:rPr lang="en-US" sz="4400" b="1" dirty="0"/>
              <a:t>und </a:t>
            </a:r>
            <a:r>
              <a:rPr lang="en-US" sz="4400" b="1" dirty="0" err="1"/>
              <a:t>stellen</a:t>
            </a:r>
            <a:r>
              <a:rPr lang="en-US" sz="4400" b="1" dirty="0"/>
              <a:t> </a:t>
            </a:r>
            <a:r>
              <a:rPr lang="en-US" sz="4400" b="1" dirty="0" err="1"/>
              <a:t>manchmal</a:t>
            </a:r>
            <a:r>
              <a:rPr lang="en-US" sz="4400" b="1" dirty="0"/>
              <a:t> die </a:t>
            </a:r>
            <a:r>
              <a:rPr lang="en-US" sz="4400" b="1" dirty="0" err="1"/>
              <a:t>Vorteile</a:t>
            </a:r>
            <a:r>
              <a:rPr lang="en-US" sz="4400" b="1" dirty="0"/>
              <a:t> und </a:t>
            </a:r>
            <a:r>
              <a:rPr lang="en-US" sz="4400" b="1" dirty="0" err="1"/>
              <a:t>Nachteile</a:t>
            </a:r>
            <a:r>
              <a:rPr lang="en-US" sz="4400" b="1" dirty="0"/>
              <a:t> </a:t>
            </a:r>
            <a:r>
              <a:rPr lang="en-US" sz="4400" b="1" dirty="0" err="1"/>
              <a:t>ihrer</a:t>
            </a:r>
            <a:r>
              <a:rPr lang="en-US" sz="4400" b="1" dirty="0"/>
              <a:t> </a:t>
            </a:r>
            <a:r>
              <a:rPr lang="en-US" sz="4400" b="1" dirty="0" err="1"/>
              <a:t>zukünftigen</a:t>
            </a:r>
            <a:r>
              <a:rPr lang="en-US" sz="4400" b="1" dirty="0"/>
              <a:t> </a:t>
            </a:r>
            <a:r>
              <a:rPr lang="en-US" sz="4400" b="1" dirty="0" err="1"/>
              <a:t>Berufe</a:t>
            </a:r>
            <a:r>
              <a:rPr lang="en-US" sz="4400" b="1" dirty="0"/>
              <a:t> </a:t>
            </a:r>
            <a:r>
              <a:rPr lang="en-US" sz="4400" b="1" dirty="0" err="1"/>
              <a:t>nicht</a:t>
            </a:r>
            <a:r>
              <a:rPr lang="en-US" sz="4400" b="1" dirty="0"/>
              <a:t> </a:t>
            </a:r>
            <a:r>
              <a:rPr lang="en-US" sz="4400" b="1" dirty="0" err="1"/>
              <a:t>besonders</a:t>
            </a:r>
            <a:r>
              <a:rPr lang="en-US" sz="4400" b="1" dirty="0"/>
              <a:t> </a:t>
            </a:r>
            <a:r>
              <a:rPr lang="en-US" sz="4400" b="1" dirty="0" err="1"/>
              <a:t>klar</a:t>
            </a:r>
            <a:r>
              <a:rPr lang="en-US" sz="4400" b="1" dirty="0"/>
              <a:t> </a:t>
            </a:r>
            <a:r>
              <a:rPr lang="en-US" sz="4400" b="1" dirty="0" err="1"/>
              <a:t>vor</a:t>
            </a:r>
            <a:r>
              <a:rPr lang="en-US" sz="4400" b="1" dirty="0"/>
              <a:t>.</a:t>
            </a:r>
            <a:endParaRPr lang="ru-RU" sz="4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/>
              <a:t>Физкультминутка</a:t>
            </a:r>
            <a:r>
              <a:rPr lang="en-US" sz="4400" b="1" dirty="0"/>
              <a:t>:</a:t>
            </a:r>
            <a:endParaRPr lang="ru-RU" sz="4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Man muss immer etwas unternehmen, um unser Leben gliicklicher zu machen. Ich bin mit dem bekannten franzosischen Schrift- steller, Dramatiker und Regisseur des 20. Jahrhunderts Marcel Pagnol einverstanden.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„ </a:t>
            </a:r>
            <a:r>
              <a:rPr lang="en-US" sz="4400" dirty="0"/>
              <a:t>Fur den </a:t>
            </a:r>
            <a:r>
              <a:rPr lang="en-US" sz="4400" dirty="0" err="1"/>
              <a:t>Optimisten</a:t>
            </a:r>
            <a:r>
              <a:rPr lang="en-US" sz="4400" dirty="0"/>
              <a:t> </a:t>
            </a:r>
            <a:r>
              <a:rPr lang="en-US" sz="4400" dirty="0" err="1"/>
              <a:t>ist</a:t>
            </a:r>
            <a:r>
              <a:rPr lang="en-US" sz="4400" dirty="0"/>
              <a:t> das </a:t>
            </a:r>
            <a:r>
              <a:rPr lang="en-US" sz="4400" dirty="0" err="1" smtClean="0"/>
              <a:t>Leben</a:t>
            </a:r>
            <a:r>
              <a:rPr lang="en-US" sz="4400" dirty="0" smtClean="0"/>
              <a:t> </a:t>
            </a:r>
            <a:r>
              <a:rPr lang="en-US" sz="4400" dirty="0" err="1"/>
              <a:t>kein</a:t>
            </a:r>
            <a:r>
              <a:rPr lang="en-US" sz="4400" dirty="0"/>
              <a:t> Problem, </a:t>
            </a:r>
            <a:r>
              <a:rPr lang="en-US" sz="4400" dirty="0" err="1"/>
              <a:t>sondern</a:t>
            </a:r>
            <a:r>
              <a:rPr lang="en-US" sz="4400" dirty="0"/>
              <a:t> </a:t>
            </a:r>
            <a:r>
              <a:rPr lang="en-US" sz="4400" dirty="0" err="1"/>
              <a:t>bereits</a:t>
            </a:r>
            <a:r>
              <a:rPr lang="en-US" sz="4400" dirty="0"/>
              <a:t> die </a:t>
            </a:r>
            <a:r>
              <a:rPr lang="en-US" sz="4400" dirty="0" err="1"/>
              <a:t>Losung</a:t>
            </a:r>
            <a:r>
              <a:rPr lang="en-US" sz="4400" dirty="0" smtClean="0"/>
              <a:t>"</a:t>
            </a:r>
            <a:endParaRPr lang="ru-RU" sz="4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400" b="1" dirty="0"/>
              <a:t>Домашнее задание:</a:t>
            </a:r>
            <a:r>
              <a:rPr lang="ru-RU" sz="4400" dirty="0"/>
              <a:t> рабочая тетрадь с.118 у 4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169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Тема урока: Рабочий рынок в Европе.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Рабочий рынок в Европе.</dc:title>
  <dc:creator>Пользователь</dc:creator>
  <cp:lastModifiedBy>Пользователь</cp:lastModifiedBy>
  <cp:revision>3</cp:revision>
  <dcterms:created xsi:type="dcterms:W3CDTF">2017-03-26T18:48:13Z</dcterms:created>
  <dcterms:modified xsi:type="dcterms:W3CDTF">2017-03-26T19:17:50Z</dcterms:modified>
</cp:coreProperties>
</file>